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0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5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35052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11430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8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9184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100398"/>
            <a:ext cx="7315200" cy="1404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3581400"/>
            <a:ext cx="7391400" cy="9184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58C0E8-60FA-4BC0-AAD9-770871265AB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800" y="4572000"/>
            <a:ext cx="7315200" cy="1404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71630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Murach's C++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9C3774-0346-4267-B01B-B6DD528B9FDC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14400" y="3810000"/>
            <a:ext cx="731520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62CE6-0142-4A17-BF14-B9B5257B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00400"/>
            <a:ext cx="7315200" cy="533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2391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86" r:id="rId5"/>
    <p:sldLayoutId id="2147483691" r:id="rId6"/>
    <p:sldLayoutId id="2147483680" r:id="rId7"/>
    <p:sldLayoutId id="2147483683" r:id="rId8"/>
    <p:sldLayoutId id="2147483681" r:id="rId9"/>
    <p:sldLayoutId id="2147483674" r:id="rId10"/>
    <p:sldLayoutId id="2147483687" r:id="rId11"/>
    <p:sldLayoutId id="2147483690" r:id="rId12"/>
    <p:sldLayoutId id="2147483676" r:id="rId13"/>
    <p:sldLayoutId id="2147483675" r:id="rId14"/>
    <p:sldLayoutId id="2147483684" r:id="rId15"/>
    <p:sldLayoutId id="2147483692" r:id="rId1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39E6-CBAB-4D34-86FB-7A3994E3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Murach’s</a:t>
            </a:r>
            <a:r>
              <a:rPr lang="en-US" dirty="0"/>
              <a:t> PHP and MySQL (4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F3BF-E882-4FDD-BF7D-5A4B763B8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16D83-BE49-4784-8094-3F5B09315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2590800"/>
            <a:ext cx="5943599" cy="914400"/>
          </a:xfrm>
        </p:spPr>
        <p:txBody>
          <a:bodyPr/>
          <a:lstStyle/>
          <a:p>
            <a:r>
              <a:rPr lang="en-US" dirty="0"/>
              <a:t>An eCommerce website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957F-70DD-4276-9D6A-A8EA860A9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9623-2D1C-4227-9DEF-8261D6E5F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0594-C28B-4CA5-B694-46EBB726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account/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account_login_register.php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A46B3760-6878-429C-BEFB-2AB1F4C203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2999"/>
            <a:ext cx="6629400" cy="477167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4427A-0156-4D25-B431-7FB6B0C4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42AAB-241E-4D12-95E5-38690CC3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8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AD25-DDE5-44E7-B66F-1073693D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checkout/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checkout_confirm.php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57ACCAF0-7078-49DD-8510-AEAD970335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09577" cy="4191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61C15-2C37-45CF-8274-78F4B2B3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48E3-2656-4D25-9C84-A4F0205B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8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8796-9630-4963-8096-6837C138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checkout/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checkout_payment.php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9AA3CE20-D065-4B78-89C8-E666003AB5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8754" y="1142999"/>
            <a:ext cx="7310846" cy="469749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76D70-6F6F-4D8C-8DA8-AB577F93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60482-3E9E-4D9B-92B6-C58B83CB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9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4FB6-7E2B-43A4-A141-FA74C4F0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account/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account_view_order.php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08F9157B-6D4B-4416-B9A8-E002EEC8E4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5181600" cy="48228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F4851-7A33-42FF-9FE0-8F9ADF0F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E22AE-82C2-41D6-9A1C-08DDA942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7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9FAB-5CA3-4F10-8237-4313E5EA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account/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77BA3523-148D-42A1-86DE-786F9218FC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38164"/>
            <a:ext cx="6468417" cy="47796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23944-A517-400E-8979-87384E4B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AD798-D92C-42B4-9ECA-090DEDCB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2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82F4-67F1-4369-BA23-FEA19ABA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admin/account/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account_login.php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997F1E65-D0D2-4140-AFC6-8F0C543943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6572058" cy="476748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F9F9F-CB11-4F11-B1FB-01E5E2E3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F1A22-6D07-471D-AEDC-614F5DF6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1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DA90-1363-4B21-B513-35320752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74FE78DE-2E46-42AB-82DA-A0E0A762B3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2999"/>
            <a:ext cx="6553200" cy="47585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F011E-DE09-4166-AEB5-AFAD6E78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0C8BD-DE99-45D4-A340-F7930489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2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2736-FCF6-4C44-85C9-1D0BE3F5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product_list.php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77DD5F8F-E3F0-4992-9CB5-6A47A53A1A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2999"/>
            <a:ext cx="7315200" cy="37090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9BC11-6C6C-4791-A8F1-81598DE4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9883B-0B13-4A17-8D31-2B0DF7BC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0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C59F-FACB-4DCC-BF7C-3F072068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43926FC0-2016-44DB-BAB3-F741350E75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5011152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95C68-20E5-4755-A141-CBF429D4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32C3-8513-4488-BA4D-E5F1A0AC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6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D26D-FC92-4C87-AEED-E07C6219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product_add_edit.php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B15127CF-372B-4483-BDE2-33D249830F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5143930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83586-87B7-4582-AC9D-83664E7C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FD022-EBFF-4A24-A9B9-058BF625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F24D-EFEE-487D-81E5-0E5B15A3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B22C3-3AB0-40BE-810D-2492742F8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skills and applications presented in this book to develop your own websites, including eCommerce websites.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prototyping and stepwise refinement.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general terms, describe the directory structure for a website.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A879A-6CF1-4B8A-813E-42459F4E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38DEE-BE05-4C3E-9698-79262723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3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C993-A4AA-4364-B164-C93EF80B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admin/category/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category_list.php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F2665D61-3302-4B67-B9F2-D1FBF5705B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2999"/>
            <a:ext cx="7315200" cy="371901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E3955-2C05-4B8D-B787-CA9D1535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04F6F-9EEB-4C2A-9103-01E1A863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0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A845-E58F-419B-A533-B9D83472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admin/orders/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orders.php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8459AD3D-3FE1-4B95-9745-58BCAA40BD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3291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9E317-487A-4982-9B48-1CF0C7B9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AC4A7-6675-48A3-B379-CE03F162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3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8F14-EADE-4FA8-97A0-4CC511CF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admin/account/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7AEA69F7-0AC1-406D-B60D-6A868D481A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5968501" cy="4773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FE445-DF1A-4E36-8416-13DCD2CD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B036C-7F08-4F74-8FD8-B1D058E8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0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962CB2-252D-477F-948E-E328B3C8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Home page for the Guitar Shop prototype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693C1B4C-C0B7-471B-A393-8E12F8906A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6192956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5EEF-E376-437A-A4C6-60EF649C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03A42-00D5-4DCA-8A79-4E08C3AB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7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180F-38DD-4BED-9EC5-90589567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Benefits of prototyping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CB44-037F-4499-B561-86CE32ED8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detect problems early in the development cycle when they cost less to fix.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Users are more likely to be satisfied by the final version of the website because they have participated in the development process.</a:t>
            </a:r>
          </a:p>
          <a:p>
            <a:pPr marR="274320">
              <a:spcBef>
                <a:spcPts val="15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terms related to prototyping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prototype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stepwise refinement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prototyping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1C38A-8809-4DA7-B30D-866359C0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9590D-7E90-401F-9FBE-C49F272B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E8F132-4210-439B-801D-65190935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directory structure of the website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4F7EB41B-E6EA-4AE5-983A-1D13567554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3884" y="1142999"/>
            <a:ext cx="2642316" cy="45506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9BEF3-F2F2-47DF-89C3-AB527BC2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8D8A3-CE66-42D5-B9B4-0C0A4955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8DB9-D404-4D61-8574-451DB1A6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files in the application root directory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8B068-B6B4-40F1-B1F4-3B310F8A4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home_view.php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main.css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21F29-3CA2-425F-925D-DD02B70B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214EA-D68D-41D9-8FE9-561E097B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473093-1D4D-49CF-816E-765391EF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catalog/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8AA8991F-A1EE-4D5E-A340-3D7D381113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6693084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0F4A6-E7AD-4E8E-BBC7-0F762327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698B-E7AA-4B1A-A83D-A880A3C3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0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83C970-3219-4D7D-B75D-A0225554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catalog/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AFF1DAAE-9F5D-4DC3-9D3A-EDED7601AC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6705600" cy="4810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CFCAA-F884-4F98-ABCA-C930AF19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71D64-78B0-48EC-82B4-7410FD78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6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9C197A-20BE-40CB-86DC-67D24070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cart/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396AAE17-1AB8-4E61-9019-45D38F29C3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44651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2E16D-59DC-4436-AF7D-6B540D2C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5A93D-84CE-4286-8E5A-EFD2D200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2848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559EF3C0-4B4D-4009-8932-B7E9BB24B956}" vid="{207E6EB6-5B63-4C91-9F06-4D6B6B3F1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1160</TotalTime>
  <Words>396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Courier New</vt:lpstr>
      <vt:lpstr>Symbol</vt:lpstr>
      <vt:lpstr>Times New Roman</vt:lpstr>
      <vt:lpstr>Master slides_with_titles_logo</vt:lpstr>
      <vt:lpstr>Murach’s PHP and MySQL (4th Edition)</vt:lpstr>
      <vt:lpstr>Objectives</vt:lpstr>
      <vt:lpstr>The Home page for the Guitar Shop prototype</vt:lpstr>
      <vt:lpstr>Benefits of prototyping</vt:lpstr>
      <vt:lpstr>The directory structure of the website</vt:lpstr>
      <vt:lpstr>The files in the application root directory</vt:lpstr>
      <vt:lpstr>The catalog/category_view.php page</vt:lpstr>
      <vt:lpstr>The catalog/product_view.php page</vt:lpstr>
      <vt:lpstr>The cart/cart_view.php page</vt:lpstr>
      <vt:lpstr>The account/account_login_register.php page</vt:lpstr>
      <vt:lpstr>The checkout/checkout_confirm.php page</vt:lpstr>
      <vt:lpstr>The checkout/checkout_payment.php page</vt:lpstr>
      <vt:lpstr>The account/account_view_order.php page</vt:lpstr>
      <vt:lpstr>The account/account_view.php page</vt:lpstr>
      <vt:lpstr>The admin/account/account_login.php page</vt:lpstr>
      <vt:lpstr>The admin/index.php page</vt:lpstr>
      <vt:lpstr>The admin/product/product_list.php page</vt:lpstr>
      <vt:lpstr>The admin/product/product_view.php page</vt:lpstr>
      <vt:lpstr>The admin/product/product_add_edit.php page</vt:lpstr>
      <vt:lpstr>The admin/category/category_list.php page</vt:lpstr>
      <vt:lpstr>The admin/orders/orders.php page</vt:lpstr>
      <vt:lpstr>The admin/account/account_view.php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PHP and MySQL (4th Edition)</dc:title>
  <dc:creator>Anne Boehm</dc:creator>
  <cp:lastModifiedBy>Anne Boehm</cp:lastModifiedBy>
  <cp:revision>122</cp:revision>
  <cp:lastPrinted>2016-01-14T23:03:16Z</cp:lastPrinted>
  <dcterms:created xsi:type="dcterms:W3CDTF">2022-04-04T18:14:02Z</dcterms:created>
  <dcterms:modified xsi:type="dcterms:W3CDTF">2022-04-20T19:00:48Z</dcterms:modified>
</cp:coreProperties>
</file>